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6"/>
  </p:notesMasterIdLst>
  <p:sldIdLst>
    <p:sldId id="256" r:id="rId2"/>
    <p:sldId id="264" r:id="rId3"/>
    <p:sldId id="282" r:id="rId4"/>
    <p:sldId id="283" r:id="rId5"/>
    <p:sldId id="290" r:id="rId6"/>
    <p:sldId id="284" r:id="rId7"/>
    <p:sldId id="285" r:id="rId8"/>
    <p:sldId id="286" r:id="rId9"/>
    <p:sldId id="287" r:id="rId10"/>
    <p:sldId id="288" r:id="rId11"/>
    <p:sldId id="289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6091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623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873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2169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0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4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90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9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8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5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0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Eclipse RCP Development Part </a:t>
            </a:r>
            <a:r>
              <a:rPr lang="en-US" smtClean="0"/>
              <a:t>2</a:t>
            </a:r>
          </a:p>
          <a:p>
            <a:r>
              <a:rPr lang="en-US" smtClean="0"/>
              <a:t>Advanced </a:t>
            </a:r>
            <a:r>
              <a:rPr lang="en-US"/>
              <a:t>Topics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71" y="1870075"/>
            <a:ext cx="7123809" cy="4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89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Window Images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About Dialog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Welcome 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150" y="2248234"/>
            <a:ext cx="5219048" cy="31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0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Window Images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About Dialog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Welcome Page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org.eclipse.ui.intro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org.eclipse.ui.intro.config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241" y="2248234"/>
            <a:ext cx="5352381" cy="3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870" y="2087779"/>
            <a:ext cx="6411428" cy="426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4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08392"/>
            <a:ext cx="6411428" cy="426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71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306" y="1825626"/>
            <a:ext cx="6696380" cy="445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56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59" y="1825629"/>
            <a:ext cx="5129142" cy="46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93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114" y="2638085"/>
            <a:ext cx="3114286" cy="2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32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r>
              <a:rPr lang="en-US" dirty="0" smtClean="0"/>
              <a:t>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org.eclipse.core.resources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99" y="2477484"/>
            <a:ext cx="5590476" cy="3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6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r>
              <a:rPr lang="en-US" dirty="0" smtClean="0"/>
              <a:t>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IWorkspace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46216" y="2254070"/>
            <a:ext cx="6971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IWorkspace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workspace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ResourcesPlugin.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getWorkspace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IWorkspaceRoot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root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workspace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.getRoot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IProject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projects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root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.getProjects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46216" y="3800018"/>
            <a:ext cx="86563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workspace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.addResourceChangeListener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IResourceChangeListener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resourceChanged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IResourceChangeEvent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Product Configuration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Dependencies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Configuration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Launching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Splash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Branding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License</a:t>
            </a:r>
          </a:p>
          <a:p>
            <a:pPr lvl="1"/>
            <a:r>
              <a:rPr lang="en-US" dirty="0" smtClean="0"/>
              <a:t> Update</a:t>
            </a:r>
          </a:p>
          <a:p>
            <a:r>
              <a:rPr lang="en-US" dirty="0" smtClean="0"/>
              <a:t>Publish</a:t>
            </a:r>
          </a:p>
          <a:p>
            <a:r>
              <a:rPr lang="en-US" dirty="0" smtClean="0"/>
              <a:t>Resources </a:t>
            </a:r>
            <a:r>
              <a:rPr lang="en-US" dirty="0" smtClean="0"/>
              <a:t>Hierarchy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Workspace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Resource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2708632"/>
            <a:ext cx="83058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IProject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project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root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.getProject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IFolder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project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"Ecsoya"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folder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.exists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try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folder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.create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IResource.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DEPTH_INFINITE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CoreException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.printStackTrace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12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Resource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2708632"/>
            <a:ext cx="83058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IProject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project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root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.getProject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project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.getFolder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"Ecsoya"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folder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.exists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try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folder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.delete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CoreException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.printStackTrace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89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Navigator View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org.eclipse.ui.views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org.eclipse.ui.navigator.viewer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Resource Providers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WorkbenchContentProvider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/>
              <a:t>WorkbenchLabelProvider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74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383" y="1825625"/>
            <a:ext cx="4427233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5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743" y="1690683"/>
            <a:ext cx="5747512" cy="468714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org.eclipse.core.runtime.products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54035" y="2847132"/>
            <a:ext cx="9065622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"product"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org.eclipse.core.runtime.products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&lt;product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application=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org.ecsoya.eclipse.tutorial.rcp.application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"Eclipse RCP Tutorial"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&lt;/product&gt;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&lt;/extension&gt;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8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plugins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11" y="1873632"/>
            <a:ext cx="8203428" cy="350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config.ini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810" y="1654865"/>
            <a:ext cx="5200381" cy="469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0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Name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Icon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JRE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395" y="1663493"/>
            <a:ext cx="5200380" cy="469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1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333" y="2596532"/>
            <a:ext cx="4333333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91591"/>
      </p:ext>
    </p:extLst>
  </p:cSld>
  <p:clrMapOvr>
    <a:masterClrMapping/>
  </p:clrMapOvr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Soyatec Slide Theme</Template>
  <TotalTime>764</TotalTime>
  <Words>666</Words>
  <Application>Microsoft Office PowerPoint</Application>
  <PresentationFormat>Widescreen</PresentationFormat>
  <Paragraphs>219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Product Configuration</vt:lpstr>
      <vt:lpstr>Product Configuration</vt:lpstr>
      <vt:lpstr>Product Configuration</vt:lpstr>
      <vt:lpstr>Product Configuration</vt:lpstr>
      <vt:lpstr>Product Configuration</vt:lpstr>
      <vt:lpstr>Product Configuration</vt:lpstr>
      <vt:lpstr>Product Configuration</vt:lpstr>
      <vt:lpstr>Product Configuration</vt:lpstr>
      <vt:lpstr>Product Configuration</vt:lpstr>
      <vt:lpstr>Product Configuration</vt:lpstr>
      <vt:lpstr>Product Configuration</vt:lpstr>
      <vt:lpstr>Product Configuration</vt:lpstr>
      <vt:lpstr>Publish</vt:lpstr>
      <vt:lpstr>Product Configuration</vt:lpstr>
      <vt:lpstr>Product Configuration</vt:lpstr>
      <vt:lpstr>Resources Hierarchy</vt:lpstr>
      <vt:lpstr>Resources Hierarchy</vt:lpstr>
      <vt:lpstr>Resources Hierarchy</vt:lpstr>
      <vt:lpstr>Resources Hierarchy</vt:lpstr>
      <vt:lpstr>Resources Hierarchy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113</cp:revision>
  <dcterms:created xsi:type="dcterms:W3CDTF">2015-04-14T08:17:08Z</dcterms:created>
  <dcterms:modified xsi:type="dcterms:W3CDTF">2015-05-15T08:08:23Z</dcterms:modified>
</cp:coreProperties>
</file>